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60" r:id="rId2"/>
    <p:sldId id="256" r:id="rId3"/>
    <p:sldId id="258" r:id="rId4"/>
    <p:sldId id="261" r:id="rId5"/>
    <p:sldId id="262" r:id="rId6"/>
    <p:sldId id="263" r:id="rId7"/>
    <p:sldId id="287" r:id="rId8"/>
    <p:sldId id="282" r:id="rId9"/>
    <p:sldId id="285" r:id="rId10"/>
    <p:sldId id="281" r:id="rId11"/>
    <p:sldId id="284" r:id="rId12"/>
    <p:sldId id="268" r:id="rId13"/>
    <p:sldId id="286" r:id="rId14"/>
    <p:sldId id="277" r:id="rId15"/>
    <p:sldId id="278" r:id="rId16"/>
    <p:sldId id="279" r:id="rId17"/>
    <p:sldId id="280" r:id="rId18"/>
    <p:sldId id="283" r:id="rId19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0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A-4439-97A8-F444320636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A-4439-97A8-F444320636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A-4439-97A8-F444320636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A-4439-97A8-F444320636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A-4439-97A8-F444320636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A-4439-97A8-F44432063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9A-4439-97A8-F444320636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820972145701"/>
          <c:y val="4.9081754005193796E-7"/>
          <c:w val="0.63839337133188401"/>
          <c:h val="0.91728201857927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4-4752-8598-1592C53E3A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4-4752-8598-1592C53E3A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E4-4752-8598-1592C53E3A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E4-4752-8598-1592C53E3AFC}"/>
              </c:ext>
            </c:extLst>
          </c:dPt>
          <c:cat>
            <c:strRef>
              <c:f>Sheet1!$A$2:$A$5</c:f>
              <c:strCache>
                <c:ptCount val="3"/>
                <c:pt idx="0">
                  <c:v>Enhanced Market Information</c:v>
                </c:pt>
                <c:pt idx="1">
                  <c:v>Personalised energy Analytics</c:v>
                </c:pt>
                <c:pt idx="2">
                  <c:v>Julesmart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E4-4752-8598-1592C53E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5-49ED-B6F1-CD772CBB45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5-49ED-B6F1-CD772CBB45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5-49ED-B6F1-CD772CBB45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5-49ED-B6F1-CD772CBB45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5-49ED-B6F1-CD772CBB45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05-49ED-B6F1-CD772CBB45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05-49ED-B6F1-CD772CBB45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3208047172081E-2"/>
          <c:y val="1.9142136847287047E-2"/>
          <c:w val="0.95793583905655844"/>
          <c:h val="0.75754659904518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3-47A0-B0E2-B80B3C8084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3-47A0-B0E2-B80B3C8084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F95C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13-47A0-B0E2-B80B3C80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13-47A0-B0E2-B80B3C80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13-47A0-B0E2-B80B3C80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13-47A0-B0E2-B80B3C808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13-47A0-B0E2-B80B3C8084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83376074977186"/>
          <c:y val="0.92635492415644216"/>
          <c:w val="0.39254814219277689"/>
          <c:h val="7.3645163435324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4-4FAE-A48C-BE1CC6086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4-4FAE-A48C-BE1CC60861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4-4FAE-A48C-BE1CC60861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D4-4FAE-A48C-BE1CC60861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D4-4FAE-A48C-BE1CC6086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D4-4FAE-A48C-BE1CC6086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D4-4FAE-A48C-BE1CC6086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820972145701"/>
          <c:y val="4.9081754005193796E-7"/>
          <c:w val="0.63839337133188401"/>
          <c:h val="0.91728201857927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A-44D8-882A-3A5441FA0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A-44D8-882A-3A5441FA0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A-44D8-882A-3A5441FA00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A-44D8-882A-3A5441FA0034}"/>
              </c:ext>
            </c:extLst>
          </c:dPt>
          <c:cat>
            <c:strRef>
              <c:f>Sheet1!$A$2:$A$5</c:f>
              <c:strCache>
                <c:ptCount val="3"/>
                <c:pt idx="0">
                  <c:v>Enhanced Market Information</c:v>
                </c:pt>
                <c:pt idx="1">
                  <c:v>Personalised energy Analytics</c:v>
                </c:pt>
                <c:pt idx="2">
                  <c:v>Julesmart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EA-44D8-882A-3A5441FA0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plotArea>
      <cx:plotAreaRegion>
        <cx:series layoutId="sunburst" uniqueId="{F7DAD4F9-27B3-1B43-BBC7-A9FA881A5C35}" formatIdx="1">
          <cx:tx>
            <cx:txData>
              <cx:f>Sheet1!$C$1</cx:f>
              <cx:v>Series 2</cx:v>
            </cx:txData>
          </cx:tx>
          <cx:dataId val="0"/>
          <cx:layoutPr/>
        </cx:series>
        <cx:series layoutId="sunburst" hidden="1" uniqueId="{BF974BD7-038B-1D48-B86D-10380A67F1F6}" formatIdx="2">
          <cx:tx>
            <cx:txData>
              <cx:f>Sheet1!$D$1</cx:f>
              <cx:v>Series 3</cx:v>
            </cx:txData>
          </cx:tx>
          <cx:dataId val="1"/>
          <cx:layoutPr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kern="1200" baseline="0">
            <a:solidFill>
              <a:srgbClr val="333333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plotArea>
      <cx:plotAreaRegion>
        <cx:series layoutId="sunburst" uniqueId="{F7DAD4F9-27B3-1B43-BBC7-A9FA881A5C35}" formatIdx="1">
          <cx:tx>
            <cx:txData>
              <cx:f>Sheet1!$C$1</cx:f>
              <cx:v>Series 2</cx:v>
            </cx:txData>
          </cx:tx>
          <cx:dataId val="0"/>
          <cx:layoutPr/>
        </cx:series>
        <cx:series layoutId="sunburst" hidden="1" uniqueId="{BF974BD7-038B-1D48-B86D-10380A67F1F6}" formatIdx="2">
          <cx:tx>
            <cx:txData>
              <cx:f>Sheet1!$D$1</cx:f>
              <cx:v>Series 3</cx:v>
            </cx:txData>
          </cx:tx>
          <cx:dataId val="1"/>
          <cx:layoutPr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kern="1200" baseline="0">
            <a:solidFill>
              <a:srgbClr val="333333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AD758-A088-4332-8B42-AAD06978AD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FD85E-CDDF-4052-856B-792A680FDA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67A8-00B0-446F-80BE-93BA1F238B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CE3B9-26CC-4EC0-A30D-8D6258FBC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6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png"/><Relationship Id="rId7" Type="http://schemas.openxmlformats.org/officeDocument/2006/relationships/image" Target="../media/image3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34CEC5-9C34-4DF0-97C2-BF37349C850F}"/>
              </a:ext>
            </a:extLst>
          </p:cNvPr>
          <p:cNvSpPr/>
          <p:nvPr userDrawn="1"/>
        </p:nvSpPr>
        <p:spPr bwMode="auto">
          <a:xfrm>
            <a:off x="7256814" y="6104379"/>
            <a:ext cx="3110572" cy="2922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582B77C-F79F-4E14-B0F4-E634F4126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25" y="2939306"/>
            <a:ext cx="3082954" cy="32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4C556C-4EE6-4164-877E-E0992BCF25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2602" y="2058410"/>
            <a:ext cx="612284" cy="61228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67D50C-206F-4F02-868D-D97A9A36D0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1836" y="1347091"/>
            <a:ext cx="786175" cy="786175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63D34C57-4E16-4ED5-8AAE-D22F4AE18A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D092DF1-BB09-41FC-81A2-A8A9B990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CFB2C-5CC5-4606-95AD-0F43B5AC7E8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06CE09-0737-4789-B1FF-ED3A712F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8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Underline  - f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906CE09-0737-4789-B1FF-ED3A712F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A3C9DEC-60D5-40B4-9CB2-170E8A56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9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067619-3D2D-425C-8B1B-3E24E611664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D0086B-D22A-4F6F-B30B-E2EF00AEAE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94389367"/>
              </p:ext>
            </p:extLst>
          </p:nvPr>
        </p:nvGraphicFramePr>
        <p:xfrm>
          <a:off x="713348" y="1523455"/>
          <a:ext cx="9243401" cy="3656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524">
                  <a:extLst>
                    <a:ext uri="{9D8B030D-6E8A-4147-A177-3AD203B41FA5}">
                      <a16:colId xmlns:a16="http://schemas.microsoft.com/office/drawing/2014/main" val="828003486"/>
                    </a:ext>
                  </a:extLst>
                </a:gridCol>
                <a:gridCol w="1366047">
                  <a:extLst>
                    <a:ext uri="{9D8B030D-6E8A-4147-A177-3AD203B41FA5}">
                      <a16:colId xmlns:a16="http://schemas.microsoft.com/office/drawing/2014/main" val="3006423892"/>
                    </a:ext>
                  </a:extLst>
                </a:gridCol>
                <a:gridCol w="1315538">
                  <a:extLst>
                    <a:ext uri="{9D8B030D-6E8A-4147-A177-3AD203B41FA5}">
                      <a16:colId xmlns:a16="http://schemas.microsoft.com/office/drawing/2014/main" val="1746786302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1333137140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426392747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22137595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308499847"/>
                    </a:ext>
                  </a:extLst>
                </a:gridCol>
              </a:tblGrid>
              <a:tr h="583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78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07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13642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9613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08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39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5692"/>
                  </a:ext>
                </a:extLst>
              </a:tr>
              <a:tr h="47875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714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6C30150-7C3F-409A-A4D9-E05402C2F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4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DB5413-B2C5-4BA4-80FA-47DAF916248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5524587"/>
              </p:ext>
            </p:extLst>
          </p:nvPr>
        </p:nvGraphicFramePr>
        <p:xfrm>
          <a:off x="757804" y="1596571"/>
          <a:ext cx="9173029" cy="53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A8EB2B1-5418-4DBB-8562-4D5CFA666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2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FD0DC1C4-C2F3-4F78-A4EE-F0F2200174AC}"/>
                  </a:ext>
                </a:extLst>
              </p:cNvPr>
              <p:cNvGraphicFramePr/>
              <p:nvPr userDrawn="1">
                <p:extLst>
                  <p:ext uri="{D42A27DB-BD31-4B8C-83A1-F6EECF244321}">
                    <p14:modId xmlns:p14="http://schemas.microsoft.com/office/powerpoint/2010/main" val="2771312361"/>
                  </p:ext>
                </p:extLst>
              </p:nvPr>
            </p:nvGraphicFramePr>
            <p:xfrm>
              <a:off x="1132213" y="1643060"/>
              <a:ext cx="8427385" cy="520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FD0DC1C4-C2F3-4F78-A4EE-F0F2200174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213" y="1643060"/>
                <a:ext cx="8427385" cy="5202851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8E41327-2E7B-474B-A23C-1430DD5157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55C324F0-2DAE-4925-B900-389E8D7137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19120487"/>
              </p:ext>
            </p:extLst>
          </p:nvPr>
        </p:nvGraphicFramePr>
        <p:xfrm>
          <a:off x="2758612" y="2300414"/>
          <a:ext cx="5854966" cy="407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Oval 89">
            <a:extLst>
              <a:ext uri="{FF2B5EF4-FFF2-40B4-BE49-F238E27FC236}">
                <a16:creationId xmlns:a16="http://schemas.microsoft.com/office/drawing/2014/main" id="{D0036C86-C6C0-48C0-BB52-BCCC24B83AAA}"/>
              </a:ext>
            </a:extLst>
          </p:cNvPr>
          <p:cNvSpPr/>
          <p:nvPr userDrawn="1"/>
        </p:nvSpPr>
        <p:spPr>
          <a:xfrm>
            <a:off x="3130295" y="1947200"/>
            <a:ext cx="4428048" cy="4428048"/>
          </a:xfrm>
          <a:prstGeom prst="ellips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2E9D8A5-7228-4D42-80E3-9B9582FC2449}"/>
              </a:ext>
            </a:extLst>
          </p:cNvPr>
          <p:cNvGrpSpPr/>
          <p:nvPr userDrawn="1"/>
        </p:nvGrpSpPr>
        <p:grpSpPr>
          <a:xfrm>
            <a:off x="2612877" y="2471984"/>
            <a:ext cx="1334112" cy="158150"/>
            <a:chOff x="2340942" y="1936782"/>
            <a:chExt cx="1334112" cy="15815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48CF53D-3389-45B6-A4CC-CB3255C3C583}"/>
                </a:ext>
              </a:extLst>
            </p:cNvPr>
            <p:cNvCxnSpPr>
              <a:cxnSpLocks/>
            </p:cNvCxnSpPr>
            <p:nvPr/>
          </p:nvCxnSpPr>
          <p:spPr>
            <a:xfrm>
              <a:off x="2340942" y="2014321"/>
              <a:ext cx="11679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9E5D11E-2D4F-414E-AA34-6385F02233DA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29F53E-8A64-4C3E-BA1D-CAF180AFDBB6}"/>
              </a:ext>
            </a:extLst>
          </p:cNvPr>
          <p:cNvGrpSpPr/>
          <p:nvPr userDrawn="1"/>
        </p:nvGrpSpPr>
        <p:grpSpPr>
          <a:xfrm>
            <a:off x="1673979" y="4289139"/>
            <a:ext cx="1508777" cy="158150"/>
            <a:chOff x="2087311" y="2377809"/>
            <a:chExt cx="1508777" cy="15815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5BBA6E-2D80-48A3-9790-1FD2EE503374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AFD2DAD-9060-4E1B-9E47-382A8B2D2F4D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84F659F-2F40-4A3D-B9AD-36B7D4AE1687}"/>
              </a:ext>
            </a:extLst>
          </p:cNvPr>
          <p:cNvGrpSpPr/>
          <p:nvPr userDrawn="1"/>
        </p:nvGrpSpPr>
        <p:grpSpPr>
          <a:xfrm>
            <a:off x="3310903" y="6242059"/>
            <a:ext cx="1507249" cy="158150"/>
            <a:chOff x="2151583" y="2097637"/>
            <a:chExt cx="1507249" cy="15815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2860DD-6BCE-495B-B1BB-F095EFDA357D}"/>
                </a:ext>
              </a:extLst>
            </p:cNvPr>
            <p:cNvCxnSpPr>
              <a:cxnSpLocks/>
            </p:cNvCxnSpPr>
            <p:nvPr/>
          </p:nvCxnSpPr>
          <p:spPr>
            <a:xfrm>
              <a:off x="2151583" y="2163235"/>
              <a:ext cx="1342573" cy="717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37E5F4F-C37A-4FE2-8956-9ABFD2EDB239}"/>
                </a:ext>
              </a:extLst>
            </p:cNvPr>
            <p:cNvSpPr/>
            <p:nvPr/>
          </p:nvSpPr>
          <p:spPr>
            <a:xfrm>
              <a:off x="3500682" y="209763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9EC70CF-35AB-4DBA-BAC9-35878AB7EB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2425" y="6324626"/>
            <a:ext cx="1373451" cy="6001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6737E72C-10C9-4B71-B157-157DD40B5A11}"/>
              </a:ext>
            </a:extLst>
          </p:cNvPr>
          <p:cNvSpPr/>
          <p:nvPr userDrawn="1"/>
        </p:nvSpPr>
        <p:spPr>
          <a:xfrm rot="10800000">
            <a:off x="5757836" y="6253003"/>
            <a:ext cx="158150" cy="158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2FB33FE-FDFA-4A1D-93EF-85FD36E9AB1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58344" y="4340661"/>
            <a:ext cx="140619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2DFBDF72-7F81-4537-B76D-9A11B9034885}"/>
              </a:ext>
            </a:extLst>
          </p:cNvPr>
          <p:cNvSpPr/>
          <p:nvPr userDrawn="1"/>
        </p:nvSpPr>
        <p:spPr>
          <a:xfrm rot="10800000">
            <a:off x="7488420" y="4261586"/>
            <a:ext cx="158150" cy="1581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00199E-7057-456C-92C3-12E796E45AC1}"/>
              </a:ext>
            </a:extLst>
          </p:cNvPr>
          <p:cNvGrpSpPr/>
          <p:nvPr userDrawn="1"/>
        </p:nvGrpSpPr>
        <p:grpSpPr>
          <a:xfrm rot="10800000">
            <a:off x="7339982" y="3318187"/>
            <a:ext cx="1180088" cy="158150"/>
            <a:chOff x="2227535" y="713290"/>
            <a:chExt cx="1180088" cy="15815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9DCB47-24A7-46BC-983E-35AD7360644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E2E688B-070E-4DAB-9B1C-E5FDEDF33FF9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F7B772-44BC-4E9D-857B-DA66E8D46A96}"/>
              </a:ext>
            </a:extLst>
          </p:cNvPr>
          <p:cNvGrpSpPr/>
          <p:nvPr userDrawn="1"/>
        </p:nvGrpSpPr>
        <p:grpSpPr>
          <a:xfrm>
            <a:off x="1845553" y="3328045"/>
            <a:ext cx="1508777" cy="158150"/>
            <a:chOff x="2087311" y="2377809"/>
            <a:chExt cx="1508777" cy="15815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2E82AD4-9EFA-4E11-82C4-C273DBBC6A0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CC332F4-62B7-4307-A278-5A026CDF3E78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D113C86-F466-4539-9711-06C58ED78839}"/>
              </a:ext>
            </a:extLst>
          </p:cNvPr>
          <p:cNvGrpSpPr/>
          <p:nvPr userDrawn="1"/>
        </p:nvGrpSpPr>
        <p:grpSpPr>
          <a:xfrm>
            <a:off x="2217097" y="5549219"/>
            <a:ext cx="1513792" cy="158150"/>
            <a:chOff x="2161262" y="1936782"/>
            <a:chExt cx="1513792" cy="15815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BD8B1C9-64C4-444A-A83E-5C35F2812813}"/>
                </a:ext>
              </a:extLst>
            </p:cNvPr>
            <p:cNvCxnSpPr>
              <a:cxnSpLocks/>
            </p:cNvCxnSpPr>
            <p:nvPr/>
          </p:nvCxnSpPr>
          <p:spPr>
            <a:xfrm>
              <a:off x="2161262" y="2014321"/>
              <a:ext cx="134758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24E137B-BA9C-4C95-B6C5-CFBFAA863E58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FD725E5-CF2F-4EB5-9AA5-5B51D7A7249B}"/>
              </a:ext>
            </a:extLst>
          </p:cNvPr>
          <p:cNvGrpSpPr/>
          <p:nvPr userDrawn="1"/>
        </p:nvGrpSpPr>
        <p:grpSpPr>
          <a:xfrm rot="10800000">
            <a:off x="6946520" y="5547683"/>
            <a:ext cx="1505717" cy="158150"/>
            <a:chOff x="2202206" y="1995787"/>
            <a:chExt cx="1505717" cy="15815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BE5262A-F6AA-469F-9D14-380B91F09D5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02206" y="2067596"/>
              <a:ext cx="1373451" cy="600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D94C012-E175-4713-8D15-1A2EFC25F9F6}"/>
                </a:ext>
              </a:extLst>
            </p:cNvPr>
            <p:cNvSpPr/>
            <p:nvPr/>
          </p:nvSpPr>
          <p:spPr>
            <a:xfrm>
              <a:off x="3549773" y="199578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A5B3DC59-AEEF-49C4-A7E4-9195A008B836}"/>
              </a:ext>
            </a:extLst>
          </p:cNvPr>
          <p:cNvSpPr txBox="1">
            <a:spLocks/>
          </p:cNvSpPr>
          <p:nvPr userDrawn="1"/>
        </p:nvSpPr>
        <p:spPr>
          <a:xfrm>
            <a:off x="3913674" y="3537062"/>
            <a:ext cx="2924290" cy="132087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FE5C0BF-CA3B-4293-BFF8-4E40B2C7E051}"/>
              </a:ext>
            </a:extLst>
          </p:cNvPr>
          <p:cNvSpPr/>
          <p:nvPr userDrawn="1"/>
        </p:nvSpPr>
        <p:spPr bwMode="auto">
          <a:xfrm>
            <a:off x="5107109" y="2307972"/>
            <a:ext cx="566673" cy="566673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6191105-5318-4CD3-B657-2A3BA0FFB890}"/>
              </a:ext>
            </a:extLst>
          </p:cNvPr>
          <p:cNvSpPr/>
          <p:nvPr userDrawn="1"/>
        </p:nvSpPr>
        <p:spPr bwMode="auto">
          <a:xfrm>
            <a:off x="3730889" y="4682403"/>
            <a:ext cx="566673" cy="552328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829BA11-B46F-4755-B39B-40313E76EE8A}"/>
              </a:ext>
            </a:extLst>
          </p:cNvPr>
          <p:cNvSpPr/>
          <p:nvPr userDrawn="1"/>
        </p:nvSpPr>
        <p:spPr bwMode="auto">
          <a:xfrm>
            <a:off x="6460455" y="4689980"/>
            <a:ext cx="566673" cy="552328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EA00A-9B0D-4B8D-8BE6-F6C903D10B0B}"/>
              </a:ext>
            </a:extLst>
          </p:cNvPr>
          <p:cNvGrpSpPr/>
          <p:nvPr userDrawn="1"/>
        </p:nvGrpSpPr>
        <p:grpSpPr>
          <a:xfrm rot="10800000">
            <a:off x="6730491" y="2425064"/>
            <a:ext cx="1180088" cy="158150"/>
            <a:chOff x="2227535" y="713290"/>
            <a:chExt cx="1180088" cy="15815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FC4B957-6931-4449-87ED-7BC932B89B4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DD31F1D-B557-4953-9BB3-F89DB04C9E25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DA1CA1B-E757-49DB-B518-3A6C94F79B73}"/>
              </a:ext>
            </a:extLst>
          </p:cNvPr>
          <p:cNvSpPr txBox="1"/>
          <p:nvPr userDrawn="1"/>
        </p:nvSpPr>
        <p:spPr>
          <a:xfrm rot="18322304">
            <a:off x="4216542" y="2437600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5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7A66DB7-7AAA-4243-9C43-67C96CA3B87E}"/>
              </a:ext>
            </a:extLst>
          </p:cNvPr>
          <p:cNvSpPr txBox="1"/>
          <p:nvPr userDrawn="1"/>
        </p:nvSpPr>
        <p:spPr>
          <a:xfrm rot="10963424" flipH="1" flipV="1">
            <a:off x="3872544" y="2957604"/>
            <a:ext cx="3115555" cy="27868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242FD85-D719-4D76-ADE4-973D5507EECB}"/>
              </a:ext>
            </a:extLst>
          </p:cNvPr>
          <p:cNvSpPr txBox="1"/>
          <p:nvPr userDrawn="1"/>
        </p:nvSpPr>
        <p:spPr>
          <a:xfrm rot="5400000">
            <a:off x="3292604" y="1987687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6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4B011D6B-1C91-4A2D-AE59-D0CC7E215A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5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516567"/>
            <a:ext cx="4320000" cy="5292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6751" y="1516567"/>
            <a:ext cx="4320000" cy="5292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ADF4F8-C3A1-4C96-8BA0-CFFB09F3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ADDAC-6FF2-4033-96D5-7A3E521228B5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DB3E3C3-453D-4BCD-8445-C7123147A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2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9EE0D4-D46A-41B9-8FEE-C2D110E0D1B0}"/>
              </a:ext>
            </a:extLst>
          </p:cNvPr>
          <p:cNvSpPr txBox="1"/>
          <p:nvPr userDrawn="1"/>
        </p:nvSpPr>
        <p:spPr>
          <a:xfrm>
            <a:off x="422642" y="6700878"/>
            <a:ext cx="9846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StepChange Debt Charity, 123 Albion Street, Leeds, LS2 8ER.</a:t>
            </a:r>
          </a:p>
          <a:p>
            <a:pPr marL="0" lvl="4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registered charity no.1016630 and SC046263.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Authorised and regulated by the Financial Conduct Authority.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912A0-EB62-45E3-AD56-DCE59DA22CEA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9E9314F-582F-4DC0-A368-6863060DC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37" y="3063240"/>
            <a:ext cx="4103939" cy="13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41173142-3D6A-4652-934C-5D7CEA0F3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54988E-AEA1-4174-B350-7690B2B9ADE7}"/>
              </a:ext>
            </a:extLst>
          </p:cNvPr>
          <p:cNvGrpSpPr/>
          <p:nvPr userDrawn="1"/>
        </p:nvGrpSpPr>
        <p:grpSpPr>
          <a:xfrm>
            <a:off x="5757312" y="1311706"/>
            <a:ext cx="5897212" cy="6151088"/>
            <a:chOff x="5757312" y="1311706"/>
            <a:chExt cx="5897212" cy="6151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CA57B12-E035-4645-B073-1A2C9C985932}"/>
                </a:ext>
              </a:extLst>
            </p:cNvPr>
            <p:cNvSpPr/>
            <p:nvPr userDrawn="1"/>
          </p:nvSpPr>
          <p:spPr>
            <a:xfrm rot="16200000">
              <a:off x="9722751" y="2455477"/>
              <a:ext cx="1931773" cy="1931773"/>
            </a:xfrm>
            <a:prstGeom prst="arc">
              <a:avLst>
                <a:gd name="adj1" fmla="val 10774394"/>
                <a:gd name="adj2" fmla="val 0"/>
              </a:avLst>
            </a:prstGeom>
            <a:noFill/>
            <a:ln w="19050" cap="flat" cmpd="sng" algn="ctr">
              <a:solidFill>
                <a:srgbClr val="AAAAAA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921CB7-5B5C-4BAF-9D05-CC2C9FA158E2}"/>
                </a:ext>
              </a:extLst>
            </p:cNvPr>
            <p:cNvGrpSpPr/>
            <p:nvPr userDrawn="1"/>
          </p:nvGrpSpPr>
          <p:grpSpPr>
            <a:xfrm>
              <a:off x="9275074" y="3192248"/>
              <a:ext cx="895354" cy="895352"/>
              <a:chOff x="9049027" y="3464151"/>
              <a:chExt cx="1122593" cy="112259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0A7B379-51A0-458A-BB32-3DFF7DE830B4}"/>
                  </a:ext>
                </a:extLst>
              </p:cNvPr>
              <p:cNvSpPr/>
              <p:nvPr userDrawn="1"/>
            </p:nvSpPr>
            <p:spPr bwMode="auto">
              <a:xfrm>
                <a:off x="9049027" y="3464151"/>
                <a:ext cx="1122593" cy="1122593"/>
              </a:xfrm>
              <a:prstGeom prst="ellipse">
                <a:avLst/>
              </a:prstGeom>
              <a:solidFill>
                <a:srgbClr val="F08B1E"/>
              </a:solidFill>
              <a:ln w="3175" cap="flat">
                <a:solidFill>
                  <a:srgbClr val="F08B1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521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37A211A3-B15B-47E9-A5F5-2502DB6AA4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255881" y="3663647"/>
                <a:ext cx="723603" cy="723603"/>
              </a:xfrm>
              <a:prstGeom prst="rect">
                <a:avLst/>
              </a:prstGeom>
            </p:spPr>
          </p:pic>
        </p:grp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7CA8D7E-19D0-4EF1-BA29-61D123E62B25}"/>
                </a:ext>
              </a:extLst>
            </p:cNvPr>
            <p:cNvSpPr/>
            <p:nvPr userDrawn="1"/>
          </p:nvSpPr>
          <p:spPr bwMode="auto">
            <a:xfrm>
              <a:off x="8964836" y="2402403"/>
              <a:ext cx="461319" cy="288325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999A7C9-395E-4596-ADBA-05A3909D8488}"/>
                </a:ext>
              </a:extLst>
            </p:cNvPr>
            <p:cNvSpPr/>
            <p:nvPr userDrawn="1"/>
          </p:nvSpPr>
          <p:spPr bwMode="auto">
            <a:xfrm>
              <a:off x="6482184" y="4642398"/>
              <a:ext cx="379935" cy="237460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234412B-0012-4F91-B470-7883B258A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57312" y="1311706"/>
              <a:ext cx="5074648" cy="615108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76D94-9851-4F69-B6D3-488A98459FD0}"/>
              </a:ext>
            </a:extLst>
          </p:cNvPr>
          <p:cNvGrpSpPr/>
          <p:nvPr userDrawn="1"/>
        </p:nvGrpSpPr>
        <p:grpSpPr>
          <a:xfrm>
            <a:off x="6061257" y="6062057"/>
            <a:ext cx="841854" cy="841854"/>
            <a:chOff x="6061257" y="5895552"/>
            <a:chExt cx="841854" cy="84185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0028DE-1BC4-4F65-A202-B2A6F5D9B95C}"/>
                </a:ext>
              </a:extLst>
            </p:cNvPr>
            <p:cNvSpPr/>
            <p:nvPr userDrawn="1"/>
          </p:nvSpPr>
          <p:spPr bwMode="auto">
            <a:xfrm>
              <a:off x="6061257" y="5895552"/>
              <a:ext cx="841854" cy="841854"/>
            </a:xfrm>
            <a:prstGeom prst="ellipse">
              <a:avLst/>
            </a:prstGeom>
            <a:solidFill>
              <a:srgbClr val="AF95C6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rgbClr val="AF95C6"/>
                </a:solidFill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D58CD573-7716-4A42-A422-CC551423F4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153002" y="5958114"/>
              <a:ext cx="658364" cy="65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5F5EA0-439A-4E77-9311-E998026090E4}"/>
              </a:ext>
            </a:extLst>
          </p:cNvPr>
          <p:cNvGrpSpPr/>
          <p:nvPr userDrawn="1"/>
        </p:nvGrpSpPr>
        <p:grpSpPr>
          <a:xfrm>
            <a:off x="811057" y="835404"/>
            <a:ext cx="4138068" cy="5743518"/>
            <a:chOff x="958677" y="592751"/>
            <a:chExt cx="4593103" cy="6375094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4EE0CB8F-FB7A-41FA-948C-E1C4D241B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>
              <a:off x="958677" y="2848964"/>
              <a:ext cx="3120756" cy="406438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95D2652-DEB0-440A-A145-BB064B659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9705" y="5605770"/>
              <a:ext cx="1362075" cy="136207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6A2F6F4-FD81-43CE-A9F5-3F28540E3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64863" y="592751"/>
              <a:ext cx="705926" cy="705926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7972794-9440-4D18-8BC5-75F05621B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8077" y="1612804"/>
              <a:ext cx="874660" cy="874660"/>
            </a:xfrm>
            <a:prstGeom prst="rect">
              <a:avLst/>
            </a:prstGeom>
          </p:spPr>
        </p:pic>
      </p:grp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2A4B677-4BE2-4ECD-8ECD-AB7B06AFEC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5279BB-6B15-401B-AEF2-73D953664CD1}"/>
              </a:ext>
            </a:extLst>
          </p:cNvPr>
          <p:cNvGrpSpPr/>
          <p:nvPr userDrawn="1"/>
        </p:nvGrpSpPr>
        <p:grpSpPr>
          <a:xfrm>
            <a:off x="930261" y="1270962"/>
            <a:ext cx="3251460" cy="5017750"/>
            <a:chOff x="771999" y="1832491"/>
            <a:chExt cx="3251460" cy="50177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C09477-F776-498C-8007-401B77880DA2}"/>
                </a:ext>
              </a:extLst>
            </p:cNvPr>
            <p:cNvGrpSpPr/>
            <p:nvPr userDrawn="1"/>
          </p:nvGrpSpPr>
          <p:grpSpPr>
            <a:xfrm>
              <a:off x="771999" y="2022460"/>
              <a:ext cx="3234465" cy="4827781"/>
              <a:chOff x="648106" y="2813172"/>
              <a:chExt cx="2771799" cy="41372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57A3EA-33B8-4FC6-A4CF-C6708FF0581D}"/>
                  </a:ext>
                </a:extLst>
              </p:cNvPr>
              <p:cNvSpPr/>
              <p:nvPr userDrawn="1"/>
            </p:nvSpPr>
            <p:spPr bwMode="auto">
              <a:xfrm>
                <a:off x="754277" y="6699967"/>
                <a:ext cx="2665628" cy="2504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992B9507-7B39-4352-ADC8-38440A8F1A6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06" y="2891028"/>
                <a:ext cx="2539281" cy="3946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D19BC3F9-F508-4AB8-BB4A-65539D8E1D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252773" y="2813172"/>
                <a:ext cx="1050873" cy="791363"/>
              </a:xfrm>
              <a:prstGeom prst="rect">
                <a:avLst/>
              </a:prstGeom>
            </p:spPr>
          </p:pic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DC1175D-1651-4574-9966-EF9225F7A232}"/>
                </a:ext>
              </a:extLst>
            </p:cNvPr>
            <p:cNvSpPr/>
            <p:nvPr userDrawn="1"/>
          </p:nvSpPr>
          <p:spPr bwMode="auto">
            <a:xfrm rot="5400000">
              <a:off x="3648637" y="5443146"/>
              <a:ext cx="461319" cy="28832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A9B1FF2-1A5C-418E-915F-133434310D1E}"/>
                </a:ext>
              </a:extLst>
            </p:cNvPr>
            <p:cNvSpPr/>
            <p:nvPr userDrawn="1"/>
          </p:nvSpPr>
          <p:spPr bwMode="auto">
            <a:xfrm rot="5400000">
              <a:off x="903002" y="1903729"/>
              <a:ext cx="379935" cy="23746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A10242DE-A477-4534-9A50-0B9BEF2EB3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DBFC266-EB41-4960-BEB1-2DA7557C14EE}"/>
              </a:ext>
            </a:extLst>
          </p:cNvPr>
          <p:cNvGrpSpPr/>
          <p:nvPr userDrawn="1"/>
        </p:nvGrpSpPr>
        <p:grpSpPr>
          <a:xfrm>
            <a:off x="801887" y="4193716"/>
            <a:ext cx="8570059" cy="3204070"/>
            <a:chOff x="627275" y="4084593"/>
            <a:chExt cx="8570059" cy="3204070"/>
          </a:xfrm>
        </p:grpSpPr>
        <p:pic>
          <p:nvPicPr>
            <p:cNvPr id="15" name="Picture 14" descr="A picture containing text, toy, doll, clipart&#10;&#10;Description automatically generated">
              <a:extLst>
                <a:ext uri="{FF2B5EF4-FFF2-40B4-BE49-F238E27FC236}">
                  <a16:creationId xmlns:a16="http://schemas.microsoft.com/office/drawing/2014/main" id="{4426B8F8-2CC9-47AD-9F41-5917A4C94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1700" y="5477129"/>
              <a:ext cx="7917543" cy="1811534"/>
            </a:xfrm>
            <a:prstGeom prst="rect">
              <a:avLst/>
            </a:prstGeom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2A6F47D-B588-4751-B337-CFC93C002BB3}"/>
                </a:ext>
              </a:extLst>
            </p:cNvPr>
            <p:cNvSpPr/>
            <p:nvPr userDrawn="1"/>
          </p:nvSpPr>
          <p:spPr bwMode="auto">
            <a:xfrm rot="5400000">
              <a:off x="540778" y="5747149"/>
              <a:ext cx="461319" cy="28832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4F9797F-B80E-4256-88BA-EADD95380934}"/>
                </a:ext>
              </a:extLst>
            </p:cNvPr>
            <p:cNvSpPr/>
            <p:nvPr userDrawn="1"/>
          </p:nvSpPr>
          <p:spPr bwMode="auto">
            <a:xfrm rot="5400000">
              <a:off x="7366662" y="6074199"/>
              <a:ext cx="379935" cy="23746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B45D2530-0428-4898-AEC8-C719EB1AE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56629" y="4084593"/>
              <a:ext cx="1640705" cy="116117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44938CB-B00A-4220-8C55-4EB535D83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17030" y="5245768"/>
              <a:ext cx="307977" cy="3079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ACC9155-CFFF-4038-9612-8DDE3EDFC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5360" y="5682663"/>
              <a:ext cx="307977" cy="3079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322079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055462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5B1D675-BFBE-4183-B730-EFE5C2DE44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8C1314E-65CE-40A6-A2B5-1915F5C5C72A}"/>
              </a:ext>
            </a:extLst>
          </p:cNvPr>
          <p:cNvSpPr/>
          <p:nvPr userDrawn="1"/>
        </p:nvSpPr>
        <p:spPr>
          <a:xfrm rot="10107403">
            <a:off x="6690344" y="-1991256"/>
            <a:ext cx="6266435" cy="6266434"/>
          </a:xfrm>
          <a:prstGeom prst="arc">
            <a:avLst>
              <a:gd name="adj1" fmla="val 15885385"/>
              <a:gd name="adj2" fmla="val 1978963"/>
            </a:avLst>
          </a:prstGeom>
          <a:ln w="22225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A1DD07-D1D2-467F-B41C-38D088A9F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6008" y="2906886"/>
            <a:ext cx="3066022" cy="30660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3B4997-F688-4609-92A3-40B392B13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24543" y="1159173"/>
            <a:ext cx="1697044" cy="169704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43EBC85-015E-47A0-ACA0-93956694E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9781" y="2191568"/>
            <a:ext cx="450518" cy="45051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AD62F34-4D9E-4345-BCD1-4AACD46CF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771" y="2481963"/>
            <a:ext cx="450518" cy="45051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9B9C924-3027-4C67-AF19-2EF5FE42C8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6489" y="1638104"/>
            <a:ext cx="739183" cy="739182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2786469-9D2D-4C0C-A1B1-7CC902063F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E41D8-5D6D-445B-9478-F35EF6A31619}"/>
              </a:ext>
            </a:extLst>
          </p:cNvPr>
          <p:cNvGrpSpPr/>
          <p:nvPr userDrawn="1"/>
        </p:nvGrpSpPr>
        <p:grpSpPr>
          <a:xfrm>
            <a:off x="-7963893" y="-5510300"/>
            <a:ext cx="12752024" cy="12235110"/>
            <a:chOff x="-8371738" y="-6043498"/>
            <a:chExt cx="13584337" cy="1303368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FC5F05D-0FDB-45B7-B65D-DFA427CB40B9}"/>
                </a:ext>
              </a:extLst>
            </p:cNvPr>
            <p:cNvSpPr/>
            <p:nvPr userDrawn="1"/>
          </p:nvSpPr>
          <p:spPr>
            <a:xfrm rot="5037520">
              <a:off x="-8371738" y="-6043498"/>
              <a:ext cx="13033686" cy="13033686"/>
            </a:xfrm>
            <a:prstGeom prst="arc">
              <a:avLst>
                <a:gd name="adj1" fmla="val 16200000"/>
                <a:gd name="adj2" fmla="val 20975039"/>
              </a:avLst>
            </a:prstGeom>
            <a:ln w="22225">
              <a:solidFill>
                <a:srgbClr val="D4DCE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5291CC-44BE-4E65-9B4F-708556268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04986" y="2964180"/>
              <a:ext cx="3656514" cy="36565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71BE12-E0BC-4E6B-BBB8-5B4949E2A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3430597" y="1329900"/>
              <a:ext cx="1782002" cy="1782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8DE99BB-1EA6-41CB-8B76-8133EFC8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91729" y="1746323"/>
              <a:ext cx="640938" cy="640938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AF2D84F-AB59-41A7-A706-A2336A52E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3433" y="854876"/>
              <a:ext cx="556260" cy="55626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E77B6F9-D783-4D4B-8B08-90E95852C5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41281" y="550606"/>
              <a:ext cx="918082" cy="918080"/>
            </a:xfrm>
            <a:prstGeom prst="rect">
              <a:avLst/>
            </a:prstGeom>
          </p:spPr>
        </p:pic>
      </p:grp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DA0FCEB-3E17-4C04-82BD-277223C9A2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2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A02D1B1-FE73-4764-9DFF-492B4C7C4048}"/>
              </a:ext>
            </a:extLst>
          </p:cNvPr>
          <p:cNvSpPr/>
          <p:nvPr userDrawn="1"/>
        </p:nvSpPr>
        <p:spPr>
          <a:xfrm rot="5037520">
            <a:off x="-7577982" y="-5054625"/>
            <a:ext cx="11246670" cy="11288696"/>
          </a:xfrm>
          <a:prstGeom prst="arc">
            <a:avLst>
              <a:gd name="adj1" fmla="val 16200000"/>
              <a:gd name="adj2" fmla="val 20747266"/>
            </a:avLst>
          </a:prstGeom>
          <a:ln w="22225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430FD-70F8-4905-BEEB-4854D1CFE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470" y="3319732"/>
            <a:ext cx="3190042" cy="3178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C3FE3-C135-47CE-A46F-28C5403B9F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5605" y="1213861"/>
            <a:ext cx="1796086" cy="178939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58430D9-BA43-4393-9962-983A1A2A4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0765" y="635659"/>
            <a:ext cx="580362" cy="57820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73E991C-B938-4280-B336-AB46B3EED885}"/>
              </a:ext>
            </a:extLst>
          </p:cNvPr>
          <p:cNvSpPr/>
          <p:nvPr userDrawn="1"/>
        </p:nvSpPr>
        <p:spPr bwMode="auto">
          <a:xfrm>
            <a:off x="1004865" y="1284452"/>
            <a:ext cx="744646" cy="741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F718BEC-7963-4A9D-BF4C-0585F0EE7B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4812" y="1611644"/>
            <a:ext cx="847176" cy="84402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D5A324F-C24C-4C24-9515-16B92F2C93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20" y="2464595"/>
            <a:ext cx="807978" cy="804970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83DC53B9-47F4-40BB-BB3F-C81D8882FE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3" y="411480"/>
            <a:ext cx="1622918" cy="5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1537856"/>
            <a:ext cx="9221689" cy="527110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503971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4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CFB2C-5CC5-4606-95AD-0F43B5AC7E8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590210C-433B-4234-8373-6A3BF9896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67" y="536347"/>
            <a:ext cx="1280184" cy="4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9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686" r:id="rId9"/>
    <p:sldLayoutId id="2147483704" r:id="rId10"/>
    <p:sldLayoutId id="2147483706" r:id="rId11"/>
    <p:sldLayoutId id="2147483687" r:id="rId12"/>
    <p:sldLayoutId id="2147483705" r:id="rId13"/>
    <p:sldLayoutId id="2147483707" r:id="rId14"/>
    <p:sldLayoutId id="2147483708" r:id="rId15"/>
    <p:sldLayoutId id="2147483688" r:id="rId16"/>
    <p:sldLayoutId id="2147483661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9B55-85E0-49D3-A12A-4E7F8713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to using this document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A725AD-944A-4802-A56E-6739C5159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3" y="1479666"/>
            <a:ext cx="4452080" cy="5586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Cover pages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 range of ready-made cover page designs are available with graphics or image options.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Layouts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This document contains a range of simple slide layouts to give you a starting point for your content.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You can select one of these by clicking the down arrow to the right of the New Slide button.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You can change the layout for a slide you’ve already created by clicking the layout button.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Fonts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600" dirty="0">
                <a:solidFill>
                  <a:schemeClr val="tx1"/>
                </a:solidFill>
              </a:rPr>
              <a:t>Use Arial as the font in your presentations.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31A9B7C-C603-4BA7-A1C5-A5045E3228B0}"/>
              </a:ext>
            </a:extLst>
          </p:cNvPr>
          <p:cNvSpPr txBox="1">
            <a:spLocks/>
          </p:cNvSpPr>
          <p:nvPr/>
        </p:nvSpPr>
        <p:spPr>
          <a:xfrm>
            <a:off x="5504671" y="1490750"/>
            <a:ext cx="4452080" cy="558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Using </a:t>
            </a:r>
            <a:r>
              <a:rPr lang="en-US" sz="1600" b="1" dirty="0" err="1"/>
              <a:t>colour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The StepChange colours are built into this template as a theme. Our core colours are purple and orange, with generous amounts of white space to allow easier reading.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Using PowerPoint animation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Animation should be used sparingly to avoid overwhelming your audience. Use simple smooth transitions such as appear, float</a:t>
            </a:r>
          </a:p>
        </p:txBody>
      </p:sp>
    </p:spTree>
    <p:extLst>
      <p:ext uri="{BB962C8B-B14F-4D97-AF65-F5344CB8AC3E}">
        <p14:creationId xmlns:p14="http://schemas.microsoft.com/office/powerpoint/2010/main" val="67038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key points slide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EB0D9584-E716-4754-95E6-9A9505E2B043}"/>
              </a:ext>
            </a:extLst>
          </p:cNvPr>
          <p:cNvSpPr txBox="1">
            <a:spLocks/>
          </p:cNvSpPr>
          <p:nvPr/>
        </p:nvSpPr>
        <p:spPr>
          <a:xfrm>
            <a:off x="735062" y="4396437"/>
            <a:ext cx="2196000" cy="52532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6B3374"/>
                </a:solidFill>
                <a:latin typeface="Arial MT Medium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ED7A5A0D-244D-410B-8DD3-C509F0F2ED28}"/>
              </a:ext>
            </a:extLst>
          </p:cNvPr>
          <p:cNvSpPr txBox="1">
            <a:spLocks/>
          </p:cNvSpPr>
          <p:nvPr/>
        </p:nvSpPr>
        <p:spPr>
          <a:xfrm>
            <a:off x="735062" y="4921766"/>
            <a:ext cx="2196000" cy="1901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89F8E4-ED94-4FCB-93B0-0956A0805833}"/>
              </a:ext>
            </a:extLst>
          </p:cNvPr>
          <p:cNvGrpSpPr/>
          <p:nvPr/>
        </p:nvGrpSpPr>
        <p:grpSpPr>
          <a:xfrm>
            <a:off x="3076958" y="4396437"/>
            <a:ext cx="2196000" cy="2426402"/>
            <a:chOff x="2931062" y="4396437"/>
            <a:chExt cx="2196000" cy="2426402"/>
          </a:xfrm>
        </p:grpSpPr>
        <p:sp>
          <p:nvSpPr>
            <p:cNvPr id="16" name="Text Placeholder 27">
              <a:extLst>
                <a:ext uri="{FF2B5EF4-FFF2-40B4-BE49-F238E27FC236}">
                  <a16:creationId xmlns:a16="http://schemas.microsoft.com/office/drawing/2014/main" id="{EB96C584-6933-4876-95D6-D01527DD9AC4}"/>
                </a:ext>
              </a:extLst>
            </p:cNvPr>
            <p:cNvSpPr txBox="1">
              <a:spLocks/>
            </p:cNvSpPr>
            <p:nvPr/>
          </p:nvSpPr>
          <p:spPr>
            <a:xfrm>
              <a:off x="2931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9FE49BBE-7FBE-4B49-A20E-70F41FAD6A77}"/>
                </a:ext>
              </a:extLst>
            </p:cNvPr>
            <p:cNvSpPr txBox="1">
              <a:spLocks/>
            </p:cNvSpPr>
            <p:nvPr/>
          </p:nvSpPr>
          <p:spPr>
            <a:xfrm>
              <a:off x="2931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0D9F05-FD37-4CEF-B7AF-EB1117D63D5D}"/>
              </a:ext>
            </a:extLst>
          </p:cNvPr>
          <p:cNvGrpSpPr/>
          <p:nvPr/>
        </p:nvGrpSpPr>
        <p:grpSpPr>
          <a:xfrm>
            <a:off x="5418854" y="4396437"/>
            <a:ext cx="2196000" cy="2426402"/>
            <a:chOff x="5127062" y="4396437"/>
            <a:chExt cx="2196000" cy="2426402"/>
          </a:xfrm>
        </p:grpSpPr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FD9F01F0-FD01-4820-A091-1BC44A4B961D}"/>
                </a:ext>
              </a:extLst>
            </p:cNvPr>
            <p:cNvSpPr txBox="1">
              <a:spLocks/>
            </p:cNvSpPr>
            <p:nvPr/>
          </p:nvSpPr>
          <p:spPr>
            <a:xfrm>
              <a:off x="5127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572D04DF-8D71-4CB6-8BBA-AFEEBAD6E26B}"/>
                </a:ext>
              </a:extLst>
            </p:cNvPr>
            <p:cNvSpPr txBox="1">
              <a:spLocks/>
            </p:cNvSpPr>
            <p:nvPr/>
          </p:nvSpPr>
          <p:spPr>
            <a:xfrm>
              <a:off x="5127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0F620-310F-4F6E-97E0-3AF3CA2BABDC}"/>
              </a:ext>
            </a:extLst>
          </p:cNvPr>
          <p:cNvGrpSpPr/>
          <p:nvPr/>
        </p:nvGrpSpPr>
        <p:grpSpPr>
          <a:xfrm>
            <a:off x="7760751" y="4396437"/>
            <a:ext cx="2196000" cy="2426402"/>
            <a:chOff x="7323062" y="4396437"/>
            <a:chExt cx="2196000" cy="2426402"/>
          </a:xfrm>
        </p:grpSpPr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3C1898AC-B2A4-4267-A97E-D4EEFF68C907}"/>
                </a:ext>
              </a:extLst>
            </p:cNvPr>
            <p:cNvSpPr txBox="1">
              <a:spLocks/>
            </p:cNvSpPr>
            <p:nvPr/>
          </p:nvSpPr>
          <p:spPr>
            <a:xfrm>
              <a:off x="7323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0CE3654D-AE82-49DD-838E-D94F37C03E79}"/>
                </a:ext>
              </a:extLst>
            </p:cNvPr>
            <p:cNvSpPr txBox="1">
              <a:spLocks/>
            </p:cNvSpPr>
            <p:nvPr/>
          </p:nvSpPr>
          <p:spPr>
            <a:xfrm>
              <a:off x="7323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E2EFED-2584-41B6-84DF-43422A1D0830}"/>
              </a:ext>
            </a:extLst>
          </p:cNvPr>
          <p:cNvCxnSpPr>
            <a:cxnSpLocks/>
          </p:cNvCxnSpPr>
          <p:nvPr/>
        </p:nvCxnSpPr>
        <p:spPr>
          <a:xfrm>
            <a:off x="735062" y="4200740"/>
            <a:ext cx="9221689" cy="0"/>
          </a:xfrm>
          <a:prstGeom prst="line">
            <a:avLst/>
          </a:prstGeom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erson holding a sign&#10;&#10;Description automatically generated">
            <a:extLst>
              <a:ext uri="{FF2B5EF4-FFF2-40B4-BE49-F238E27FC236}">
                <a16:creationId xmlns:a16="http://schemas.microsoft.com/office/drawing/2014/main" id="{8ABE7C97-D71A-4152-A8D8-8EEFEAD1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04" y="2115456"/>
            <a:ext cx="1764516" cy="1764516"/>
          </a:xfrm>
          <a:prstGeom prst="rect">
            <a:avLst/>
          </a:prstGeom>
        </p:spPr>
      </p:pic>
      <p:pic>
        <p:nvPicPr>
          <p:cNvPr id="25" name="Picture 24" descr="A person holding a computer&#10;&#10;Description automatically generated">
            <a:extLst>
              <a:ext uri="{FF2B5EF4-FFF2-40B4-BE49-F238E27FC236}">
                <a16:creationId xmlns:a16="http://schemas.microsoft.com/office/drawing/2014/main" id="{FB71A5EE-8392-4A78-AFC7-A00A528A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00" y="2115456"/>
            <a:ext cx="1764516" cy="1764516"/>
          </a:xfrm>
          <a:prstGeom prst="rect">
            <a:avLst/>
          </a:prstGeom>
        </p:spPr>
      </p:pic>
      <p:pic>
        <p:nvPicPr>
          <p:cNvPr id="26" name="Picture 25" descr="A picture containing person, man, doughnut, donut&#10;&#10;Description automatically generated">
            <a:extLst>
              <a:ext uri="{FF2B5EF4-FFF2-40B4-BE49-F238E27FC236}">
                <a16:creationId xmlns:a16="http://schemas.microsoft.com/office/drawing/2014/main" id="{2328912C-6B6D-4C13-B378-5955A071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493" y="2115456"/>
            <a:ext cx="1764516" cy="1764516"/>
          </a:xfrm>
          <a:prstGeom prst="rect">
            <a:avLst/>
          </a:prstGeom>
        </p:spPr>
      </p:pic>
      <p:pic>
        <p:nvPicPr>
          <p:cNvPr id="27" name="Picture 26" descr="A picture containing person, sitting, computer, laptop&#10;&#10;Description automatically generated">
            <a:extLst>
              <a:ext uri="{FF2B5EF4-FFF2-40B4-BE49-F238E27FC236}">
                <a16:creationId xmlns:a16="http://schemas.microsoft.com/office/drawing/2014/main" id="{9073373C-56C5-49C8-8B56-E600449D8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596" y="2115456"/>
            <a:ext cx="1764516" cy="17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1AB36070-95A6-44D6-A36F-EA632977E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049826"/>
              </p:ext>
            </p:extLst>
          </p:nvPr>
        </p:nvGraphicFramePr>
        <p:xfrm>
          <a:off x="901769" y="1415587"/>
          <a:ext cx="8888273" cy="34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6D458F-ECDA-4110-B007-8718EA5B6AD5}"/>
              </a:ext>
            </a:extLst>
          </p:cNvPr>
          <p:cNvSpPr/>
          <p:nvPr/>
        </p:nvSpPr>
        <p:spPr>
          <a:xfrm>
            <a:off x="0" y="5321120"/>
            <a:ext cx="10691813" cy="1726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ubtitle 3">
            <a:extLst>
              <a:ext uri="{FF2B5EF4-FFF2-40B4-BE49-F238E27FC236}">
                <a16:creationId xmlns:a16="http://schemas.microsoft.com/office/drawing/2014/main" id="{7C63370C-EA7A-4D5A-9528-2225BB0DCDB6}"/>
              </a:ext>
            </a:extLst>
          </p:cNvPr>
          <p:cNvSpPr txBox="1">
            <a:spLocks/>
          </p:cNvSpPr>
          <p:nvPr/>
        </p:nvSpPr>
        <p:spPr>
          <a:xfrm>
            <a:off x="2263696" y="5451280"/>
            <a:ext cx="7237143" cy="146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tx2"/>
                </a:solidFill>
              </a:rPr>
              <a:t>Section title Arial size </a:t>
            </a:r>
            <a:r>
              <a:rPr lang="en-GB" sz="1800" b="1" dirty="0">
                <a:solidFill>
                  <a:schemeClr val="tx2"/>
                </a:solidFill>
              </a:rPr>
              <a:t>18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2" name="Picture 4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5CB9949A-E864-49A5-AA4A-7B8D7527B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/>
        </p:blipFill>
        <p:spPr>
          <a:xfrm flipH="1">
            <a:off x="583110" y="4656912"/>
            <a:ext cx="1215725" cy="29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7849CD9-757F-439A-9F71-72BAD3E3F670}"/>
              </a:ext>
            </a:extLst>
          </p:cNvPr>
          <p:cNvGrpSpPr/>
          <p:nvPr/>
        </p:nvGrpSpPr>
        <p:grpSpPr>
          <a:xfrm>
            <a:off x="0" y="-1"/>
            <a:ext cx="4430684" cy="7559676"/>
            <a:chOff x="0" y="-1"/>
            <a:chExt cx="4430684" cy="75596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0" y="0"/>
              <a:ext cx="4247804" cy="7559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1A667-8607-469F-83F3-4693ED4375B9}"/>
                </a:ext>
              </a:extLst>
            </p:cNvPr>
            <p:cNvCxnSpPr/>
            <p:nvPr/>
          </p:nvCxnSpPr>
          <p:spPr>
            <a:xfrm>
              <a:off x="4430684" y="-1"/>
              <a:ext cx="0" cy="7559675"/>
            </a:xfrm>
            <a:prstGeom prst="line">
              <a:avLst/>
            </a:prstGeom>
            <a:ln w="3778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3">
            <a:extLst>
              <a:ext uri="{FF2B5EF4-FFF2-40B4-BE49-F238E27FC236}">
                <a16:creationId xmlns:a16="http://schemas.microsoft.com/office/drawing/2014/main" id="{37025120-59E7-4ABB-8C69-020759FAFC25}"/>
              </a:ext>
            </a:extLst>
          </p:cNvPr>
          <p:cNvSpPr txBox="1">
            <a:spLocks/>
          </p:cNvSpPr>
          <p:nvPr/>
        </p:nvSpPr>
        <p:spPr>
          <a:xfrm>
            <a:off x="566355" y="625235"/>
            <a:ext cx="3115093" cy="111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Lorem </a:t>
            </a:r>
            <a:r>
              <a:rPr lang="en-US" sz="3200" dirty="0" err="1">
                <a:solidFill>
                  <a:schemeClr val="bg1"/>
                </a:solidFill>
              </a:rPr>
              <a:t>ipsom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ultricies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lectus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418" y="1479666"/>
            <a:ext cx="5243435" cy="43160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B0374B2-1FB1-476C-9082-918A1A64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7" y="1953009"/>
            <a:ext cx="633170" cy="633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156091-A5EE-48E8-8DCA-96ECABAAD28B}"/>
              </a:ext>
            </a:extLst>
          </p:cNvPr>
          <p:cNvSpPr txBox="1"/>
          <p:nvPr/>
        </p:nvSpPr>
        <p:spPr>
          <a:xfrm>
            <a:off x="1379456" y="1953009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0BC74-5DF1-475B-A2E5-5F2C0463C875}"/>
              </a:ext>
            </a:extLst>
          </p:cNvPr>
          <p:cNvSpPr txBox="1"/>
          <p:nvPr/>
        </p:nvSpPr>
        <p:spPr>
          <a:xfrm>
            <a:off x="1379456" y="3388964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FF30D-A5B0-4BFA-B17D-8482B60FE116}"/>
              </a:ext>
            </a:extLst>
          </p:cNvPr>
          <p:cNvSpPr txBox="1"/>
          <p:nvPr/>
        </p:nvSpPr>
        <p:spPr>
          <a:xfrm>
            <a:off x="1379456" y="4824919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D4B7AD-BEA2-4489-815F-A8CEBF047B18}"/>
              </a:ext>
            </a:extLst>
          </p:cNvPr>
          <p:cNvGrpSpPr/>
          <p:nvPr/>
        </p:nvGrpSpPr>
        <p:grpSpPr>
          <a:xfrm>
            <a:off x="639491" y="3457028"/>
            <a:ext cx="645616" cy="645616"/>
            <a:chOff x="639491" y="3457028"/>
            <a:chExt cx="645616" cy="6456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5326F5-21EB-43E5-8A93-5BF6CA859E0D}"/>
                </a:ext>
              </a:extLst>
            </p:cNvPr>
            <p:cNvSpPr/>
            <p:nvPr/>
          </p:nvSpPr>
          <p:spPr>
            <a:xfrm>
              <a:off x="778790" y="3576234"/>
              <a:ext cx="352586" cy="40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28D9FB-5037-453C-97C0-82459BD5D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91" y="3457028"/>
              <a:ext cx="645616" cy="645616"/>
            </a:xfrm>
            <a:prstGeom prst="rect">
              <a:avLst/>
            </a:prstGeom>
          </p:spPr>
        </p:pic>
      </p:grpSp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0DF6F7F-93A4-4130-AD6B-022B536D5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72" y="4824919"/>
            <a:ext cx="664523" cy="664523"/>
          </a:xfrm>
          <a:prstGeom prst="rect">
            <a:avLst/>
          </a:prstGeom>
        </p:spPr>
      </p:pic>
      <p:pic>
        <p:nvPicPr>
          <p:cNvPr id="22" name="Picture 2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0C7AD1F-D37C-4A8C-A936-C3B4011A4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10" y="5552385"/>
            <a:ext cx="3687376" cy="1843688"/>
          </a:xfrm>
          <a:prstGeom prst="rect">
            <a:avLst/>
          </a:prstGeom>
        </p:spPr>
      </p:pic>
      <p:pic>
        <p:nvPicPr>
          <p:cNvPr id="23" name="Picture 2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1003E7-098A-465A-9FB2-C2AFEED33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77" y="6661717"/>
            <a:ext cx="417323" cy="417323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BD57214-4398-4F0D-B38F-770A843FC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6999">
            <a:off x="8716242" y="5465700"/>
            <a:ext cx="642043" cy="6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2AAFE16-CAB8-4EC1-A7DC-04FBC0C7D538}"/>
              </a:ext>
            </a:extLst>
          </p:cNvPr>
          <p:cNvGrpSpPr/>
          <p:nvPr/>
        </p:nvGrpSpPr>
        <p:grpSpPr>
          <a:xfrm>
            <a:off x="1" y="-1"/>
            <a:ext cx="5124396" cy="7559675"/>
            <a:chOff x="1" y="-1"/>
            <a:chExt cx="5353922" cy="75596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1" y="-1"/>
              <a:ext cx="5345902" cy="7559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1A667-8607-469F-83F3-4693ED4375B9}"/>
                </a:ext>
              </a:extLst>
            </p:cNvPr>
            <p:cNvCxnSpPr/>
            <p:nvPr/>
          </p:nvCxnSpPr>
          <p:spPr>
            <a:xfrm>
              <a:off x="5353923" y="-1"/>
              <a:ext cx="0" cy="7559675"/>
            </a:xfrm>
            <a:prstGeom prst="line">
              <a:avLst/>
            </a:prstGeom>
            <a:ln w="307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67" y="1471644"/>
            <a:ext cx="4229969" cy="57633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Lorem ipsum dolor sit </a:t>
            </a:r>
            <a:r>
              <a:rPr lang="en-US" dirty="0" err="1">
                <a:solidFill>
                  <a:schemeClr val="tx2"/>
                </a:solidFill>
              </a:rPr>
              <a:t>amet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tx2"/>
                </a:solidFill>
              </a:rPr>
              <a:t>Lorem ipsum dolor sit </a:t>
            </a:r>
            <a:r>
              <a:rPr lang="en-US" sz="2400" dirty="0" err="1">
                <a:solidFill>
                  <a:schemeClr val="tx2"/>
                </a:solidFill>
              </a:rPr>
              <a:t>amet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GB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7073BE-BE05-4F8C-8769-7F799E96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6" y="417096"/>
            <a:ext cx="750768" cy="75076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716F202-B089-4D89-AF12-57F152133FB9}"/>
              </a:ext>
            </a:extLst>
          </p:cNvPr>
          <p:cNvSpPr/>
          <p:nvPr/>
        </p:nvSpPr>
        <p:spPr bwMode="auto">
          <a:xfrm>
            <a:off x="6407823" y="1103466"/>
            <a:ext cx="2649742" cy="2649742"/>
          </a:xfrm>
          <a:prstGeom prst="ellipse">
            <a:avLst/>
          </a:prstGeom>
          <a:solidFill>
            <a:srgbClr val="AF95C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6C79AA-9E11-4F73-BB89-FC37A276AD6F}"/>
              </a:ext>
            </a:extLst>
          </p:cNvPr>
          <p:cNvSpPr txBox="1"/>
          <p:nvPr/>
        </p:nvSpPr>
        <p:spPr>
          <a:xfrm>
            <a:off x="6677869" y="133145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B0372B-4341-4118-A2A6-597BCE7E04CD}"/>
              </a:ext>
            </a:extLst>
          </p:cNvPr>
          <p:cNvSpPr txBox="1"/>
          <p:nvPr/>
        </p:nvSpPr>
        <p:spPr>
          <a:xfrm>
            <a:off x="6695185" y="1731062"/>
            <a:ext cx="213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0AC241-0524-4B2B-8BFC-24A65796B515}"/>
              </a:ext>
            </a:extLst>
          </p:cNvPr>
          <p:cNvSpPr txBox="1"/>
          <p:nvPr/>
        </p:nvSpPr>
        <p:spPr>
          <a:xfrm>
            <a:off x="6818293" y="2467946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97620F-68F0-4CA2-9055-63FCE1632EA0}"/>
              </a:ext>
            </a:extLst>
          </p:cNvPr>
          <p:cNvSpPr/>
          <p:nvPr/>
        </p:nvSpPr>
        <p:spPr bwMode="auto">
          <a:xfrm>
            <a:off x="7462648" y="3294843"/>
            <a:ext cx="2649742" cy="2649742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7B0654-3A26-4EB5-AEF0-94FB926E4E24}"/>
              </a:ext>
            </a:extLst>
          </p:cNvPr>
          <p:cNvSpPr txBox="1"/>
          <p:nvPr/>
        </p:nvSpPr>
        <p:spPr>
          <a:xfrm>
            <a:off x="7732694" y="367443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39197-CCBB-4517-9835-FB05F26A8641}"/>
              </a:ext>
            </a:extLst>
          </p:cNvPr>
          <p:cNvSpPr txBox="1"/>
          <p:nvPr/>
        </p:nvSpPr>
        <p:spPr>
          <a:xfrm>
            <a:off x="7732694" y="4043770"/>
            <a:ext cx="2136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£125,000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95D3A-F6F5-4D4E-842E-58A8D485BE82}"/>
              </a:ext>
            </a:extLst>
          </p:cNvPr>
          <p:cNvSpPr txBox="1"/>
          <p:nvPr/>
        </p:nvSpPr>
        <p:spPr>
          <a:xfrm>
            <a:off x="7873118" y="465932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715545-D0D3-41CD-A7B1-209110779E52}"/>
              </a:ext>
            </a:extLst>
          </p:cNvPr>
          <p:cNvSpPr/>
          <p:nvPr/>
        </p:nvSpPr>
        <p:spPr bwMode="auto">
          <a:xfrm>
            <a:off x="5545960" y="4451294"/>
            <a:ext cx="2454459" cy="2454459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0C67E2-9754-46A2-B43A-10DB3823339A}"/>
              </a:ext>
            </a:extLst>
          </p:cNvPr>
          <p:cNvSpPr txBox="1"/>
          <p:nvPr/>
        </p:nvSpPr>
        <p:spPr>
          <a:xfrm>
            <a:off x="5694821" y="472422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BC61EB-26CB-4350-9B7C-CB536169487F}"/>
              </a:ext>
            </a:extLst>
          </p:cNvPr>
          <p:cNvSpPr txBox="1"/>
          <p:nvPr/>
        </p:nvSpPr>
        <p:spPr>
          <a:xfrm>
            <a:off x="5694821" y="5093560"/>
            <a:ext cx="2136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£3.4m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795FC7-7EFA-4E04-B962-46BC21C3B40C}"/>
              </a:ext>
            </a:extLst>
          </p:cNvPr>
          <p:cNvSpPr txBox="1"/>
          <p:nvPr/>
        </p:nvSpPr>
        <p:spPr>
          <a:xfrm>
            <a:off x="5835245" y="570911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2965BE6C-B211-4E52-A32E-128672E1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35" y="5709113"/>
            <a:ext cx="923017" cy="12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F92530F-855C-4136-8C30-3002A84F9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11" y="2825576"/>
            <a:ext cx="907958" cy="1590876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925DC85E-BB46-41B5-92BE-5CBA509AF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73" y="1863252"/>
            <a:ext cx="957902" cy="12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F61C-2254-40EE-B8BA-726B853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44D3F4-9E47-4664-A8AC-5C7910DD3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66250"/>
              </p:ext>
            </p:extLst>
          </p:nvPr>
        </p:nvGraphicFramePr>
        <p:xfrm>
          <a:off x="713348" y="1523455"/>
          <a:ext cx="9243401" cy="3656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524">
                  <a:extLst>
                    <a:ext uri="{9D8B030D-6E8A-4147-A177-3AD203B41FA5}">
                      <a16:colId xmlns:a16="http://schemas.microsoft.com/office/drawing/2014/main" val="828003486"/>
                    </a:ext>
                  </a:extLst>
                </a:gridCol>
                <a:gridCol w="1366047">
                  <a:extLst>
                    <a:ext uri="{9D8B030D-6E8A-4147-A177-3AD203B41FA5}">
                      <a16:colId xmlns:a16="http://schemas.microsoft.com/office/drawing/2014/main" val="3006423892"/>
                    </a:ext>
                  </a:extLst>
                </a:gridCol>
                <a:gridCol w="1315538">
                  <a:extLst>
                    <a:ext uri="{9D8B030D-6E8A-4147-A177-3AD203B41FA5}">
                      <a16:colId xmlns:a16="http://schemas.microsoft.com/office/drawing/2014/main" val="1746786302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1333137140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426392747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22137595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308499847"/>
                    </a:ext>
                  </a:extLst>
                </a:gridCol>
              </a:tblGrid>
              <a:tr h="583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78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07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13642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9613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08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39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5692"/>
                  </a:ext>
                </a:extLst>
              </a:tr>
              <a:tr h="47875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7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33902A-C658-4384-9EC5-069263F44C66}"/>
              </a:ext>
            </a:extLst>
          </p:cNvPr>
          <p:cNvSpPr txBox="1"/>
          <p:nvPr/>
        </p:nvSpPr>
        <p:spPr>
          <a:xfrm>
            <a:off x="735062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DD19F-3C68-4580-8BB5-505436EB12C1}"/>
              </a:ext>
            </a:extLst>
          </p:cNvPr>
          <p:cNvSpPr txBox="1"/>
          <p:nvPr/>
        </p:nvSpPr>
        <p:spPr>
          <a:xfrm>
            <a:off x="2136371" y="6012071"/>
            <a:ext cx="1471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2509E-C38C-4AF1-B1B8-5E2645822E9E}"/>
              </a:ext>
            </a:extLst>
          </p:cNvPr>
          <p:cNvCxnSpPr/>
          <p:nvPr/>
        </p:nvCxnSpPr>
        <p:spPr>
          <a:xfrm>
            <a:off x="2036619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CE2F21-D07A-470C-AA14-8BCB7551D7EA}"/>
              </a:ext>
            </a:extLst>
          </p:cNvPr>
          <p:cNvSpPr txBox="1"/>
          <p:nvPr/>
        </p:nvSpPr>
        <p:spPr>
          <a:xfrm>
            <a:off x="3863419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GB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8EBE4-63AB-41AE-873A-D4C78E4E11C9}"/>
              </a:ext>
            </a:extLst>
          </p:cNvPr>
          <p:cNvSpPr txBox="1"/>
          <p:nvPr/>
        </p:nvSpPr>
        <p:spPr>
          <a:xfrm>
            <a:off x="5264728" y="5904350"/>
            <a:ext cx="147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ipsum.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9703B-89AF-4042-A411-F207BD4A1842}"/>
              </a:ext>
            </a:extLst>
          </p:cNvPr>
          <p:cNvCxnSpPr/>
          <p:nvPr/>
        </p:nvCxnSpPr>
        <p:spPr>
          <a:xfrm>
            <a:off x="5164976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4D5315-5D93-4BE1-B2B7-97F1E9582E9C}"/>
              </a:ext>
            </a:extLst>
          </p:cNvPr>
          <p:cNvSpPr txBox="1"/>
          <p:nvPr/>
        </p:nvSpPr>
        <p:spPr>
          <a:xfrm>
            <a:off x="7084089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36DDF-08C7-4782-9F2C-34D83626C116}"/>
              </a:ext>
            </a:extLst>
          </p:cNvPr>
          <p:cNvSpPr txBox="1"/>
          <p:nvPr/>
        </p:nvSpPr>
        <p:spPr>
          <a:xfrm>
            <a:off x="8485398" y="5953299"/>
            <a:ext cx="147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guis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A2F4E5-CBBC-4E74-B1F6-790A99F472AF}"/>
              </a:ext>
            </a:extLst>
          </p:cNvPr>
          <p:cNvCxnSpPr/>
          <p:nvPr/>
        </p:nvCxnSpPr>
        <p:spPr>
          <a:xfrm>
            <a:off x="8385646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0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BDBF909-3DC9-41FC-9D73-310B280E0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924508"/>
              </p:ext>
            </p:extLst>
          </p:nvPr>
        </p:nvGraphicFramePr>
        <p:xfrm>
          <a:off x="757804" y="1596571"/>
          <a:ext cx="9173029" cy="53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15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0015C9-E4BC-4DAE-A217-3F2E0DD62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911354"/>
              </p:ext>
            </p:extLst>
          </p:nvPr>
        </p:nvGraphicFramePr>
        <p:xfrm>
          <a:off x="2758612" y="2300414"/>
          <a:ext cx="5854966" cy="407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C859A62-E562-49C5-84D2-47C30A51EC3C}"/>
              </a:ext>
            </a:extLst>
          </p:cNvPr>
          <p:cNvSpPr/>
          <p:nvPr/>
        </p:nvSpPr>
        <p:spPr>
          <a:xfrm>
            <a:off x="3130295" y="1947200"/>
            <a:ext cx="4428048" cy="4428048"/>
          </a:xfrm>
          <a:prstGeom prst="ellips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3034C-BCFB-4008-A64F-70DF57779779}"/>
              </a:ext>
            </a:extLst>
          </p:cNvPr>
          <p:cNvGrpSpPr/>
          <p:nvPr/>
        </p:nvGrpSpPr>
        <p:grpSpPr>
          <a:xfrm>
            <a:off x="2612877" y="2471984"/>
            <a:ext cx="1334112" cy="158150"/>
            <a:chOff x="2340942" y="1936782"/>
            <a:chExt cx="1334112" cy="1581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454066-0331-4B4A-895F-2B3959352CC8}"/>
                </a:ext>
              </a:extLst>
            </p:cNvPr>
            <p:cNvCxnSpPr>
              <a:cxnSpLocks/>
            </p:cNvCxnSpPr>
            <p:nvPr/>
          </p:nvCxnSpPr>
          <p:spPr>
            <a:xfrm>
              <a:off x="2340942" y="2014321"/>
              <a:ext cx="11679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D4BA88-C156-4886-B9D9-041C81274FAF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7319DB-76FD-484A-811D-87140B88F9A5}"/>
              </a:ext>
            </a:extLst>
          </p:cNvPr>
          <p:cNvGrpSpPr/>
          <p:nvPr/>
        </p:nvGrpSpPr>
        <p:grpSpPr>
          <a:xfrm>
            <a:off x="1673979" y="4289139"/>
            <a:ext cx="1508777" cy="158150"/>
            <a:chOff x="2087311" y="2377809"/>
            <a:chExt cx="1508777" cy="1581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D54F3A-7231-4DD5-AA31-6F1E0524D55A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A8DB59-53C4-48A3-BC56-FCCF3ABD4448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86DA8-4A14-4F8F-B53D-1F078CC63E0A}"/>
              </a:ext>
            </a:extLst>
          </p:cNvPr>
          <p:cNvGrpSpPr/>
          <p:nvPr/>
        </p:nvGrpSpPr>
        <p:grpSpPr>
          <a:xfrm>
            <a:off x="3310903" y="6242059"/>
            <a:ext cx="1507249" cy="158150"/>
            <a:chOff x="2151583" y="2097637"/>
            <a:chExt cx="1507249" cy="158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E0900D-F09D-4A1E-A692-E54FE3A139B7}"/>
                </a:ext>
              </a:extLst>
            </p:cNvPr>
            <p:cNvCxnSpPr>
              <a:cxnSpLocks/>
            </p:cNvCxnSpPr>
            <p:nvPr/>
          </p:nvCxnSpPr>
          <p:spPr>
            <a:xfrm>
              <a:off x="2151583" y="2163235"/>
              <a:ext cx="1342573" cy="717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3327BF-71DA-45B5-B7AA-6EEDE3A95ED7}"/>
                </a:ext>
              </a:extLst>
            </p:cNvPr>
            <p:cNvSpPr/>
            <p:nvPr/>
          </p:nvSpPr>
          <p:spPr>
            <a:xfrm>
              <a:off x="3500682" y="209763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926570-47D2-4C52-9A36-5BC6649C10C0}"/>
              </a:ext>
            </a:extLst>
          </p:cNvPr>
          <p:cNvCxnSpPr>
            <a:cxnSpLocks/>
          </p:cNvCxnSpPr>
          <p:nvPr/>
        </p:nvCxnSpPr>
        <p:spPr>
          <a:xfrm flipH="1">
            <a:off x="5922425" y="6324626"/>
            <a:ext cx="1373451" cy="6001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5AB0FBA-5B41-4DB7-A2B8-9A212D89CCB0}"/>
              </a:ext>
            </a:extLst>
          </p:cNvPr>
          <p:cNvSpPr/>
          <p:nvPr/>
        </p:nvSpPr>
        <p:spPr>
          <a:xfrm rot="10800000">
            <a:off x="5757836" y="6253003"/>
            <a:ext cx="158150" cy="158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248CBF-CBC0-49CE-B97F-5C99997FE838}"/>
              </a:ext>
            </a:extLst>
          </p:cNvPr>
          <p:cNvCxnSpPr>
            <a:cxnSpLocks/>
          </p:cNvCxnSpPr>
          <p:nvPr/>
        </p:nvCxnSpPr>
        <p:spPr>
          <a:xfrm flipH="1">
            <a:off x="7558344" y="4340661"/>
            <a:ext cx="140619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9158EEE-9C63-4454-AA91-B5A3AE13B042}"/>
              </a:ext>
            </a:extLst>
          </p:cNvPr>
          <p:cNvSpPr/>
          <p:nvPr/>
        </p:nvSpPr>
        <p:spPr>
          <a:xfrm rot="10800000">
            <a:off x="7488420" y="4261586"/>
            <a:ext cx="158150" cy="1581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C815C3-DE6F-415F-ACC2-5B7C2A668F56}"/>
              </a:ext>
            </a:extLst>
          </p:cNvPr>
          <p:cNvGrpSpPr/>
          <p:nvPr/>
        </p:nvGrpSpPr>
        <p:grpSpPr>
          <a:xfrm rot="10800000">
            <a:off x="7339982" y="3318187"/>
            <a:ext cx="1180088" cy="158150"/>
            <a:chOff x="2227535" y="713290"/>
            <a:chExt cx="1180088" cy="1581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4E1263-E3AD-4C57-A025-70793E97C5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1F9945-77DC-491A-A932-47A4974AE58A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FCD020-8DC7-42A7-9572-D04BB3108D82}"/>
              </a:ext>
            </a:extLst>
          </p:cNvPr>
          <p:cNvGrpSpPr/>
          <p:nvPr/>
        </p:nvGrpSpPr>
        <p:grpSpPr>
          <a:xfrm>
            <a:off x="1845553" y="3328045"/>
            <a:ext cx="1508777" cy="158150"/>
            <a:chOff x="2087311" y="2377809"/>
            <a:chExt cx="1508777" cy="1581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017A30-CF70-445A-84BA-199FDF7BAAB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08C20C-17C7-4CB5-A175-F9F9ADC94C34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76D0A3-DEC5-4C15-9060-5317D4D5EB28}"/>
              </a:ext>
            </a:extLst>
          </p:cNvPr>
          <p:cNvGrpSpPr/>
          <p:nvPr/>
        </p:nvGrpSpPr>
        <p:grpSpPr>
          <a:xfrm>
            <a:off x="2217097" y="5549219"/>
            <a:ext cx="1513792" cy="158150"/>
            <a:chOff x="2161262" y="1936782"/>
            <a:chExt cx="1513792" cy="1581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1E4AAE-FE87-4932-8DAF-E8E2B928B3AA}"/>
                </a:ext>
              </a:extLst>
            </p:cNvPr>
            <p:cNvCxnSpPr>
              <a:cxnSpLocks/>
            </p:cNvCxnSpPr>
            <p:nvPr/>
          </p:nvCxnSpPr>
          <p:spPr>
            <a:xfrm>
              <a:off x="2161262" y="2014321"/>
              <a:ext cx="134758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BE721D-7128-4585-B65F-B25D55E56AAE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816F-388E-4D86-8924-71E4AE9CA813}"/>
              </a:ext>
            </a:extLst>
          </p:cNvPr>
          <p:cNvGrpSpPr/>
          <p:nvPr/>
        </p:nvGrpSpPr>
        <p:grpSpPr>
          <a:xfrm rot="10800000">
            <a:off x="6946520" y="5547683"/>
            <a:ext cx="1505717" cy="158150"/>
            <a:chOff x="2202206" y="1995787"/>
            <a:chExt cx="1505717" cy="1581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1621E1-60ED-45EA-A9E3-77283FFB72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02206" y="2067596"/>
              <a:ext cx="1373451" cy="600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C690A7-3796-4D1B-B340-DF083D7BC4AA}"/>
                </a:ext>
              </a:extLst>
            </p:cNvPr>
            <p:cNvSpPr/>
            <p:nvPr/>
          </p:nvSpPr>
          <p:spPr>
            <a:xfrm>
              <a:off x="3549773" y="199578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19857DB0-D3B4-4F4F-A951-B0F5573601E4}"/>
              </a:ext>
            </a:extLst>
          </p:cNvPr>
          <p:cNvSpPr txBox="1">
            <a:spLocks/>
          </p:cNvSpPr>
          <p:nvPr/>
        </p:nvSpPr>
        <p:spPr>
          <a:xfrm>
            <a:off x="3913674" y="3537062"/>
            <a:ext cx="2924290" cy="132087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5E0CF8-E95D-42DE-A0E1-65055B3A7C7A}"/>
              </a:ext>
            </a:extLst>
          </p:cNvPr>
          <p:cNvSpPr/>
          <p:nvPr/>
        </p:nvSpPr>
        <p:spPr bwMode="auto">
          <a:xfrm>
            <a:off x="5107109" y="2307972"/>
            <a:ext cx="566673" cy="566673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04C2FC-9E61-47AD-9121-F3D9CD9C58B8}"/>
              </a:ext>
            </a:extLst>
          </p:cNvPr>
          <p:cNvSpPr/>
          <p:nvPr/>
        </p:nvSpPr>
        <p:spPr bwMode="auto">
          <a:xfrm>
            <a:off x="3730889" y="4682403"/>
            <a:ext cx="566673" cy="552328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591546-E2E3-44D6-B285-1379FD258A95}"/>
              </a:ext>
            </a:extLst>
          </p:cNvPr>
          <p:cNvSpPr/>
          <p:nvPr/>
        </p:nvSpPr>
        <p:spPr bwMode="auto">
          <a:xfrm>
            <a:off x="6460455" y="4689980"/>
            <a:ext cx="566673" cy="552328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0CCDCC-D0F5-4388-A4E8-D8F0C3798E58}"/>
              </a:ext>
            </a:extLst>
          </p:cNvPr>
          <p:cNvGrpSpPr/>
          <p:nvPr/>
        </p:nvGrpSpPr>
        <p:grpSpPr>
          <a:xfrm rot="10800000">
            <a:off x="6730491" y="2425064"/>
            <a:ext cx="1180088" cy="158150"/>
            <a:chOff x="2227535" y="713290"/>
            <a:chExt cx="1180088" cy="15815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D8FF31-CD6C-421D-A26B-58ACE5CDDAB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8E6885-CA31-4036-88FC-3D3EC3AD5F8E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6343D5-1897-4458-A58A-CE71B50F7F34}"/>
              </a:ext>
            </a:extLst>
          </p:cNvPr>
          <p:cNvSpPr txBox="1"/>
          <p:nvPr/>
        </p:nvSpPr>
        <p:spPr>
          <a:xfrm rot="18322304">
            <a:off x="4216542" y="2437600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5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386785-C900-44DD-A2BC-CF84533AB44D}"/>
              </a:ext>
            </a:extLst>
          </p:cNvPr>
          <p:cNvSpPr txBox="1"/>
          <p:nvPr/>
        </p:nvSpPr>
        <p:spPr>
          <a:xfrm rot="10963424" flipH="1" flipV="1">
            <a:off x="3872544" y="2957604"/>
            <a:ext cx="3115555" cy="27868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8BE165-4B30-490E-88FA-C7A73910FB53}"/>
              </a:ext>
            </a:extLst>
          </p:cNvPr>
          <p:cNvSpPr txBox="1"/>
          <p:nvPr/>
        </p:nvSpPr>
        <p:spPr>
          <a:xfrm rot="5400000">
            <a:off x="3292604" y="1987687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6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39F50C5C-B694-4D0E-BA59-B54A609C32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53276829"/>
                  </p:ext>
                </p:extLst>
              </p:nvPr>
            </p:nvGraphicFramePr>
            <p:xfrm>
              <a:off x="1132213" y="1643060"/>
              <a:ext cx="8427385" cy="520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39F50C5C-B694-4D0E-BA59-B54A609C32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2213" y="1643060"/>
                <a:ext cx="8427385" cy="5202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08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9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D23C-DE18-4520-82D9-F487BB847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97263-9073-4580-A614-B5615FFD6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5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Section title Arial size 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This is large body text, Arial size 24. Use in cases where you may need a larger body font size, such as when you’re presenting in a large room or on a smaller screen.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Body heading Arial size 18 bold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This is sub body text, Arial size 14. Use for text which requires less attention than the body text. For example disclaimers, footnotes or captions.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5383105" cy="43160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Section title Arial size 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  <a:endParaRPr lang="en-GB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400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B8100-58AE-4F3B-A902-912416C0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5" y="4998154"/>
            <a:ext cx="2087432" cy="21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D3DC37-1220-43A7-ADB5-A3F831628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46" y="4000169"/>
            <a:ext cx="1156474" cy="31570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C2A2B62-2ECF-456B-84F0-79514EEA5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67" y="4697650"/>
            <a:ext cx="590298" cy="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3" y="1479666"/>
            <a:ext cx="5690676" cy="43160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Section title Arial size 24</a:t>
            </a:r>
            <a:endParaRPr lang="en-GB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9CA403CD-6359-4BAB-AFEB-5E7BF253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4" y="4378228"/>
            <a:ext cx="2192002" cy="2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13A0F-A2AF-4108-AC1F-A1076ED2C3BF}"/>
              </a:ext>
            </a:extLst>
          </p:cNvPr>
          <p:cNvSpPr/>
          <p:nvPr/>
        </p:nvSpPr>
        <p:spPr>
          <a:xfrm>
            <a:off x="0" y="6269578"/>
            <a:ext cx="10691813" cy="129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1D92F1-7678-4DA2-91F7-814A7D30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04" y="5021752"/>
            <a:ext cx="2457234" cy="2289266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37025120-59E7-4ABB-8C69-020759FAFC25}"/>
              </a:ext>
            </a:extLst>
          </p:cNvPr>
          <p:cNvSpPr txBox="1">
            <a:spLocks/>
          </p:cNvSpPr>
          <p:nvPr/>
        </p:nvSpPr>
        <p:spPr>
          <a:xfrm>
            <a:off x="924892" y="6635338"/>
            <a:ext cx="5328537" cy="71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This is a quote text example”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AF103-9E5A-458F-A312-92479F40F44E}"/>
              </a:ext>
            </a:extLst>
          </p:cNvPr>
          <p:cNvGrpSpPr/>
          <p:nvPr/>
        </p:nvGrpSpPr>
        <p:grpSpPr>
          <a:xfrm>
            <a:off x="6511642" y="6080009"/>
            <a:ext cx="476849" cy="476849"/>
            <a:chOff x="639491" y="3457028"/>
            <a:chExt cx="645616" cy="6456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4216D1-24A3-41C9-BA51-2050B105FEA2}"/>
                </a:ext>
              </a:extLst>
            </p:cNvPr>
            <p:cNvSpPr/>
            <p:nvPr/>
          </p:nvSpPr>
          <p:spPr>
            <a:xfrm>
              <a:off x="778790" y="3576234"/>
              <a:ext cx="352586" cy="40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15ACDA-78D7-4703-8B22-2BACC895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91" y="3457028"/>
              <a:ext cx="645616" cy="64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49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7958D-C22D-41A2-9EF7-A9E7E860E1FC}"/>
              </a:ext>
            </a:extLst>
          </p:cNvPr>
          <p:cNvGrpSpPr/>
          <p:nvPr/>
        </p:nvGrpSpPr>
        <p:grpSpPr>
          <a:xfrm>
            <a:off x="882465" y="5549322"/>
            <a:ext cx="9261426" cy="1367238"/>
            <a:chOff x="938464" y="5645575"/>
            <a:chExt cx="9261426" cy="13672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938464" y="5645575"/>
              <a:ext cx="9261426" cy="1367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37025120-59E7-4ABB-8C69-020759FAFC25}"/>
                </a:ext>
              </a:extLst>
            </p:cNvPr>
            <p:cNvSpPr txBox="1">
              <a:spLocks/>
            </p:cNvSpPr>
            <p:nvPr/>
          </p:nvSpPr>
          <p:spPr>
            <a:xfrm>
              <a:off x="3023574" y="5840258"/>
              <a:ext cx="6868911" cy="11012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1800" dirty="0">
                  <a:solidFill>
                    <a:schemeClr val="bg1"/>
                  </a:solidFill>
                </a:rPr>
                <a:t>Nulla semper </a:t>
              </a:r>
              <a:r>
                <a:rPr lang="en-GB" sz="1800" dirty="0" err="1">
                  <a:solidFill>
                    <a:schemeClr val="bg1"/>
                  </a:solidFill>
                </a:rPr>
                <a:t>molestie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purus</a:t>
              </a:r>
              <a:r>
                <a:rPr lang="en-GB" sz="1800" dirty="0">
                  <a:solidFill>
                    <a:schemeClr val="bg1"/>
                  </a:solidFill>
                </a:rPr>
                <a:t> a </a:t>
              </a:r>
              <a:r>
                <a:rPr lang="en-GB" sz="1800" dirty="0" err="1">
                  <a:solidFill>
                    <a:schemeClr val="bg1"/>
                  </a:solidFill>
                </a:rPr>
                <a:t>faucibus</a:t>
              </a:r>
              <a:r>
                <a:rPr lang="en-GB" sz="1800" dirty="0">
                  <a:solidFill>
                    <a:schemeClr val="bg1"/>
                  </a:solidFill>
                </a:rPr>
                <a:t>. Nunc </a:t>
              </a:r>
              <a:r>
                <a:rPr lang="en-GB" sz="1800" dirty="0" err="1">
                  <a:solidFill>
                    <a:schemeClr val="bg1"/>
                  </a:solidFill>
                </a:rPr>
                <a:t>ultricies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lectus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urna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condimentum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aliquam</a:t>
              </a:r>
              <a:r>
                <a:rPr lang="en-GB" sz="1800" dirty="0">
                  <a:solidFill>
                    <a:schemeClr val="bg1"/>
                  </a:solidFill>
                </a:rPr>
                <a:t> ipsum </a:t>
              </a:r>
              <a:r>
                <a:rPr lang="en-GB" sz="1800" dirty="0" err="1">
                  <a:solidFill>
                    <a:schemeClr val="bg1"/>
                  </a:solidFill>
                </a:rPr>
                <a:t>varius</a:t>
              </a:r>
              <a:r>
                <a:rPr lang="en-GB" sz="1800" dirty="0">
                  <a:solidFill>
                    <a:schemeClr val="bg1"/>
                  </a:solidFill>
                </a:rPr>
                <a:t> sit </a:t>
              </a:r>
              <a:r>
                <a:rPr lang="en-GB" sz="1800" dirty="0" err="1">
                  <a:solidFill>
                    <a:schemeClr val="bg1"/>
                  </a:solidFill>
                </a:rPr>
                <a:t>amet</a:t>
              </a:r>
              <a:r>
                <a:rPr lang="en-GB" sz="1800" dirty="0">
                  <a:solidFill>
                    <a:schemeClr val="bg1"/>
                  </a:solidFill>
                </a:rPr>
                <a:t>. </a:t>
              </a:r>
              <a:r>
                <a:rPr lang="en-GB" sz="1800" dirty="0" err="1">
                  <a:solidFill>
                    <a:schemeClr val="bg1"/>
                  </a:solidFill>
                </a:rPr>
                <a:t>Etiam</a:t>
              </a:r>
              <a:r>
                <a:rPr lang="en-GB" sz="1800" dirty="0">
                  <a:solidFill>
                    <a:schemeClr val="bg1"/>
                  </a:solidFill>
                </a:rPr>
                <a:t> in </a:t>
              </a:r>
              <a:r>
                <a:rPr lang="en-GB" sz="1800" dirty="0" err="1">
                  <a:solidFill>
                    <a:schemeClr val="bg1"/>
                  </a:solidFill>
                </a:rPr>
                <a:t>turpis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posuere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accumsan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dolor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sed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condimentum</a:t>
              </a:r>
              <a:r>
                <a:rPr lang="en-GB" sz="1800" dirty="0">
                  <a:solidFill>
                    <a:schemeClr val="bg1"/>
                  </a:solidFill>
                </a:rPr>
                <a:t> ex.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794AB-0127-49DE-80D6-346740C9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922" y="5133474"/>
            <a:ext cx="2112248" cy="211224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1A7702A-6BF8-46B8-B516-FB9F201F2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873418"/>
              </p:ext>
            </p:extLst>
          </p:nvPr>
        </p:nvGraphicFramePr>
        <p:xfrm>
          <a:off x="1592054" y="1578106"/>
          <a:ext cx="7507705" cy="349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4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36F9E217-7127-4A25-9A2D-D56DA173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049" y="1549567"/>
            <a:ext cx="4297575" cy="22932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Section title Arial size 24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9EBC0C-971E-44C1-9C45-59F9330F5200}"/>
              </a:ext>
            </a:extLst>
          </p:cNvPr>
          <p:cNvCxnSpPr>
            <a:cxnSpLocks/>
          </p:cNvCxnSpPr>
          <p:nvPr/>
        </p:nvCxnSpPr>
        <p:spPr>
          <a:xfrm>
            <a:off x="813794" y="1608435"/>
            <a:ext cx="0" cy="2021306"/>
          </a:xfrm>
          <a:prstGeom prst="line">
            <a:avLst/>
          </a:prstGeom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3">
            <a:extLst>
              <a:ext uri="{FF2B5EF4-FFF2-40B4-BE49-F238E27FC236}">
                <a16:creationId xmlns:a16="http://schemas.microsoft.com/office/drawing/2014/main" id="{9F1FE840-EBFD-4D3A-A816-36A637D1F4A2}"/>
              </a:ext>
            </a:extLst>
          </p:cNvPr>
          <p:cNvSpPr txBox="1">
            <a:spLocks/>
          </p:cNvSpPr>
          <p:nvPr/>
        </p:nvSpPr>
        <p:spPr>
          <a:xfrm>
            <a:off x="5761214" y="4705340"/>
            <a:ext cx="4297575" cy="2293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Section title Arial size 24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B830FC-EB98-4D54-9A28-FF6B608E7575}"/>
              </a:ext>
            </a:extLst>
          </p:cNvPr>
          <p:cNvCxnSpPr>
            <a:cxnSpLocks/>
          </p:cNvCxnSpPr>
          <p:nvPr/>
        </p:nvCxnSpPr>
        <p:spPr>
          <a:xfrm>
            <a:off x="5554959" y="4756065"/>
            <a:ext cx="0" cy="2021306"/>
          </a:xfrm>
          <a:prstGeom prst="line">
            <a:avLst/>
          </a:prstGeom>
          <a:ln w="317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C095928-8473-4A39-9736-275A8395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1123" y="4082556"/>
            <a:ext cx="2694819" cy="2694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6D1FD9-C6D8-4DEC-AAF5-847C70A7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7483" y="1609189"/>
            <a:ext cx="2572368" cy="257236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301A7CF-0900-40BA-8A50-7A2B2D2C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600" y="1516582"/>
            <a:ext cx="917450" cy="91744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3195C60-1A57-4FBB-8789-67659CC0F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665" y="3077926"/>
            <a:ext cx="1103629" cy="11036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5AE9753-9613-433B-BB09-286526E43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563" y="4386590"/>
            <a:ext cx="903789" cy="68060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4AE053A-9E6F-4FE8-8F34-0142C90FA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022" y="5919712"/>
            <a:ext cx="935585" cy="9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36F9E217-7127-4A25-9A2D-D56DA173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1" y="1605776"/>
            <a:ext cx="4740187" cy="5341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Section title Arial size 24</a:t>
            </a:r>
            <a:endParaRPr lang="en-GB" dirty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Nulla semper </a:t>
            </a:r>
            <a:r>
              <a:rPr lang="en-GB" dirty="0" err="1">
                <a:solidFill>
                  <a:schemeClr val="tx1"/>
                </a:solidFill>
              </a:rPr>
              <a:t>molestie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Nunc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urna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Condimentum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aliquam</a:t>
            </a:r>
            <a:r>
              <a:rPr lang="en-GB" dirty="0">
                <a:solidFill>
                  <a:schemeClr val="tx1"/>
                </a:solidFill>
              </a:rPr>
              <a:t> ipsum.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Varius</a:t>
            </a:r>
            <a:r>
              <a:rPr lang="en-GB" dirty="0">
                <a:solidFill>
                  <a:schemeClr val="tx1"/>
                </a:solidFill>
              </a:rPr>
              <a:t> 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Etiam</a:t>
            </a:r>
            <a:r>
              <a:rPr lang="en-GB" dirty="0">
                <a:solidFill>
                  <a:schemeClr val="tx1"/>
                </a:solidFill>
              </a:rPr>
              <a:t> in </a:t>
            </a:r>
            <a:r>
              <a:rPr lang="en-GB" dirty="0" err="1">
                <a:solidFill>
                  <a:schemeClr val="tx1"/>
                </a:solidFill>
              </a:rPr>
              <a:t>turpis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Posuere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accumsan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sed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condimentum</a:t>
            </a:r>
            <a:r>
              <a:rPr lang="en-GB" dirty="0">
                <a:solidFill>
                  <a:schemeClr val="tx1"/>
                </a:solidFill>
              </a:rPr>
              <a:t> ex.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fermentum </a:t>
            </a:r>
            <a:r>
              <a:rPr lang="en-GB" dirty="0" err="1">
                <a:solidFill>
                  <a:schemeClr val="tx1"/>
                </a:solidFill>
              </a:rPr>
              <a:t>massa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02A7DA-761D-4EF8-9135-33A5F2DDF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82"/>
          <a:stretch/>
        </p:blipFill>
        <p:spPr>
          <a:xfrm>
            <a:off x="6333520" y="1414619"/>
            <a:ext cx="3731402" cy="3760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95D132-332C-42FA-A85B-B23620C8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873" y="5111054"/>
            <a:ext cx="725203" cy="7252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DAB54E4-F9E5-4044-8D4A-CED7072B1D63}"/>
              </a:ext>
            </a:extLst>
          </p:cNvPr>
          <p:cNvSpPr/>
          <p:nvPr/>
        </p:nvSpPr>
        <p:spPr>
          <a:xfrm>
            <a:off x="6003706" y="4457270"/>
            <a:ext cx="2694244" cy="268707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06660A-B83A-4BE5-84CC-7F733AE036DD}"/>
              </a:ext>
            </a:extLst>
          </p:cNvPr>
          <p:cNvSpPr txBox="1"/>
          <p:nvPr/>
        </p:nvSpPr>
        <p:spPr>
          <a:xfrm>
            <a:off x="6768670" y="4649389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EB1AC05-CDAA-41AE-B762-36491B7B82AD}"/>
              </a:ext>
            </a:extLst>
          </p:cNvPr>
          <p:cNvSpPr txBox="1">
            <a:spLocks/>
          </p:cNvSpPr>
          <p:nvPr/>
        </p:nvSpPr>
        <p:spPr>
          <a:xfrm>
            <a:off x="6200215" y="5549739"/>
            <a:ext cx="2283812" cy="1215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7B52C33-0DD0-4793-A472-5D0003EE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29" y="5826452"/>
            <a:ext cx="433689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pChange ID Colours">
      <a:dk1>
        <a:srgbClr val="000000"/>
      </a:dk1>
      <a:lt1>
        <a:srgbClr val="FFFFFF"/>
      </a:lt1>
      <a:dk2>
        <a:srgbClr val="6B3374"/>
      </a:dk2>
      <a:lt2>
        <a:srgbClr val="FFFFFF"/>
      </a:lt2>
      <a:accent1>
        <a:srgbClr val="6B3374"/>
      </a:accent1>
      <a:accent2>
        <a:srgbClr val="CC4C19"/>
      </a:accent2>
      <a:accent3>
        <a:srgbClr val="FFB600"/>
      </a:accent3>
      <a:accent4>
        <a:srgbClr val="C1A1D7"/>
      </a:accent4>
      <a:accent5>
        <a:srgbClr val="00AE71"/>
      </a:accent5>
      <a:accent6>
        <a:srgbClr val="F08B1E"/>
      </a:accent6>
      <a:hlink>
        <a:srgbClr val="0563C1"/>
      </a:hlink>
      <a:folHlink>
        <a:srgbClr val="6B33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928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MT Light</vt:lpstr>
      <vt:lpstr>Calibri</vt:lpstr>
      <vt:lpstr>Office Theme</vt:lpstr>
      <vt:lpstr>Guide to using this document</vt:lpstr>
      <vt:lpstr>PowerPoint Presentation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key points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Pullon</dc:creator>
  <cp:lastModifiedBy>Rebecca Drury</cp:lastModifiedBy>
  <cp:revision>20</cp:revision>
  <dcterms:created xsi:type="dcterms:W3CDTF">2022-12-21T10:37:08Z</dcterms:created>
  <dcterms:modified xsi:type="dcterms:W3CDTF">2023-02-06T14:52:01Z</dcterms:modified>
</cp:coreProperties>
</file>